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8" d="100"/>
          <a:sy n="48" d="100"/>
        </p:scale>
        <p:origin x="97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gif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gif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6DC9A6-14F8-4343-964E-3DE63C23EE4D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351D5327-2203-47FF-B715-66B7842AF6BB}">
      <dgm:prSet/>
      <dgm:spPr/>
      <dgm:t>
        <a:bodyPr/>
        <a:lstStyle/>
        <a:p>
          <a:pPr latinLnBrk="1"/>
          <a:r>
            <a:rPr lang="ko-KR" altLang="en-US" dirty="0"/>
            <a:t>초기 </a:t>
          </a:r>
          <a:r>
            <a:rPr lang="ko-KR" altLang="en-US" dirty="0" err="1"/>
            <a:t>세팅및</a:t>
          </a:r>
          <a:r>
            <a:rPr lang="ko-KR" altLang="en-US" dirty="0"/>
            <a:t> 정보수집</a:t>
          </a:r>
          <a:endParaRPr lang="ko-KR" dirty="0"/>
        </a:p>
      </dgm:t>
    </dgm:pt>
    <dgm:pt modelId="{67BE9998-1852-4FD8-A535-FC5BB11CD6CC}" type="parTrans" cxnId="{AED7439A-5A24-47D4-9542-CA5EA4D50F92}">
      <dgm:prSet/>
      <dgm:spPr/>
      <dgm:t>
        <a:bodyPr/>
        <a:lstStyle/>
        <a:p>
          <a:pPr latinLnBrk="1"/>
          <a:endParaRPr lang="ko-KR" altLang="en-US"/>
        </a:p>
      </dgm:t>
    </dgm:pt>
    <dgm:pt modelId="{A4E21C9B-6AAE-465E-B331-F07FCB906B49}" type="sibTrans" cxnId="{AED7439A-5A24-47D4-9542-CA5EA4D50F92}">
      <dgm:prSet/>
      <dgm:spPr/>
      <dgm:t>
        <a:bodyPr/>
        <a:lstStyle/>
        <a:p>
          <a:pPr latinLnBrk="1"/>
          <a:endParaRPr lang="ko-KR" altLang="en-US"/>
        </a:p>
      </dgm:t>
    </dgm:pt>
    <dgm:pt modelId="{1A9BE19F-6917-4DED-BEC9-CFD56F50CEC3}" type="pres">
      <dgm:prSet presAssocID="{466DC9A6-14F8-4343-964E-3DE63C23EE4D}" presName="linearFlow" presStyleCnt="0">
        <dgm:presLayoutVars>
          <dgm:dir/>
          <dgm:resizeHandles val="exact"/>
        </dgm:presLayoutVars>
      </dgm:prSet>
      <dgm:spPr/>
    </dgm:pt>
    <dgm:pt modelId="{5498FA5F-CE70-4467-808E-DD8CCBD23C5C}" type="pres">
      <dgm:prSet presAssocID="{351D5327-2203-47FF-B715-66B7842AF6BB}" presName="composite" presStyleCnt="0"/>
      <dgm:spPr/>
    </dgm:pt>
    <dgm:pt modelId="{2A77B17D-7145-4B38-8E33-205AE9A10703}" type="pres">
      <dgm:prSet presAssocID="{351D5327-2203-47FF-B715-66B7842AF6BB}" presName="imgShp" presStyleLbl="fgImgPlace1" presStyleIdx="0" presStyleCnt="1" custLinFactNeighborX="-67514" custLinFactNeighborY="-220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000" b="-16000"/>
          </a:stretch>
        </a:blipFill>
      </dgm:spPr>
    </dgm:pt>
    <dgm:pt modelId="{BB36035C-0D46-42CD-A20C-440B9D6E1DF5}" type="pres">
      <dgm:prSet presAssocID="{351D5327-2203-47FF-B715-66B7842AF6BB}" presName="txShp" presStyleLbl="node1" presStyleIdx="0" presStyleCnt="1" custScaleX="140898">
        <dgm:presLayoutVars>
          <dgm:bulletEnabled val="1"/>
        </dgm:presLayoutVars>
      </dgm:prSet>
      <dgm:spPr/>
    </dgm:pt>
  </dgm:ptLst>
  <dgm:cxnLst>
    <dgm:cxn modelId="{35506266-0955-4C32-8008-142D5CDF8550}" type="presOf" srcId="{351D5327-2203-47FF-B715-66B7842AF6BB}" destId="{BB36035C-0D46-42CD-A20C-440B9D6E1DF5}" srcOrd="0" destOrd="0" presId="urn:microsoft.com/office/officeart/2005/8/layout/vList3"/>
    <dgm:cxn modelId="{BA70CBA4-8E90-465A-A033-BE9B6AC2D9B0}" type="presOf" srcId="{466DC9A6-14F8-4343-964E-3DE63C23EE4D}" destId="{1A9BE19F-6917-4DED-BEC9-CFD56F50CEC3}" srcOrd="0" destOrd="0" presId="urn:microsoft.com/office/officeart/2005/8/layout/vList3"/>
    <dgm:cxn modelId="{AED7439A-5A24-47D4-9542-CA5EA4D50F92}" srcId="{466DC9A6-14F8-4343-964E-3DE63C23EE4D}" destId="{351D5327-2203-47FF-B715-66B7842AF6BB}" srcOrd="0" destOrd="0" parTransId="{67BE9998-1852-4FD8-A535-FC5BB11CD6CC}" sibTransId="{A4E21C9B-6AAE-465E-B331-F07FCB906B49}"/>
    <dgm:cxn modelId="{D510BB4F-5695-482B-833E-4765CCA0B49B}" type="presParOf" srcId="{1A9BE19F-6917-4DED-BEC9-CFD56F50CEC3}" destId="{5498FA5F-CE70-4467-808E-DD8CCBD23C5C}" srcOrd="0" destOrd="0" presId="urn:microsoft.com/office/officeart/2005/8/layout/vList3"/>
    <dgm:cxn modelId="{445EBEC5-85C2-4AA6-9ED0-1EF3C95AE729}" type="presParOf" srcId="{5498FA5F-CE70-4467-808E-DD8CCBD23C5C}" destId="{2A77B17D-7145-4B38-8E33-205AE9A10703}" srcOrd="0" destOrd="0" presId="urn:microsoft.com/office/officeart/2005/8/layout/vList3"/>
    <dgm:cxn modelId="{8BCF61F4-6FF5-411E-A82C-A33DD965A94F}" type="presParOf" srcId="{5498FA5F-CE70-4467-808E-DD8CCBD23C5C}" destId="{BB36035C-0D46-42CD-A20C-440B9D6E1DF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DA8416-6EBC-4D34-9398-1B3515E7BF3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957DCE76-17A1-4498-AA19-7A4DA36CC79B}">
      <dgm:prSet/>
      <dgm:spPr/>
      <dgm:t>
        <a:bodyPr/>
        <a:lstStyle/>
        <a:p>
          <a:pPr latinLnBrk="1"/>
          <a:r>
            <a:rPr lang="ko-KR" altLang="en-US" dirty="0"/>
            <a:t>설치</a:t>
          </a:r>
          <a:endParaRPr lang="ko-KR" dirty="0"/>
        </a:p>
      </dgm:t>
    </dgm:pt>
    <dgm:pt modelId="{A0F24F8A-8D0E-454B-8059-9ADCD0DFD26D}" type="parTrans" cxnId="{9AA90CEA-5544-4649-8B3B-DADF761A9B33}">
      <dgm:prSet/>
      <dgm:spPr/>
      <dgm:t>
        <a:bodyPr/>
        <a:lstStyle/>
        <a:p>
          <a:pPr latinLnBrk="1"/>
          <a:endParaRPr lang="ko-KR" altLang="en-US"/>
        </a:p>
      </dgm:t>
    </dgm:pt>
    <dgm:pt modelId="{73BEF695-E90F-4A63-A071-5024C7934B23}" type="sibTrans" cxnId="{9AA90CEA-5544-4649-8B3B-DADF761A9B33}">
      <dgm:prSet/>
      <dgm:spPr/>
      <dgm:t>
        <a:bodyPr/>
        <a:lstStyle/>
        <a:p>
          <a:pPr latinLnBrk="1"/>
          <a:endParaRPr lang="ko-KR" altLang="en-US"/>
        </a:p>
      </dgm:t>
    </dgm:pt>
    <dgm:pt modelId="{44558355-A1DA-449E-89F0-A8A6DDF7644E}">
      <dgm:prSet/>
      <dgm:spPr/>
      <dgm:t>
        <a:bodyPr/>
        <a:lstStyle/>
        <a:p>
          <a:pPr latinLnBrk="1"/>
          <a:r>
            <a:rPr lang="ko-KR" altLang="en-US" dirty="0"/>
            <a:t>설정 수정</a:t>
          </a:r>
          <a:endParaRPr lang="ko-KR" dirty="0"/>
        </a:p>
      </dgm:t>
    </dgm:pt>
    <dgm:pt modelId="{1C7BB359-CB87-417E-9CFF-E00515B118A6}" type="parTrans" cxnId="{BD9DC385-DFA6-4FA6-A60E-8B2A58A17726}">
      <dgm:prSet/>
      <dgm:spPr/>
      <dgm:t>
        <a:bodyPr/>
        <a:lstStyle/>
        <a:p>
          <a:pPr latinLnBrk="1"/>
          <a:endParaRPr lang="ko-KR" altLang="en-US"/>
        </a:p>
      </dgm:t>
    </dgm:pt>
    <dgm:pt modelId="{0354DD65-6A23-4240-8CEF-963247AA0DB7}" type="sibTrans" cxnId="{BD9DC385-DFA6-4FA6-A60E-8B2A58A17726}">
      <dgm:prSet/>
      <dgm:spPr/>
      <dgm:t>
        <a:bodyPr/>
        <a:lstStyle/>
        <a:p>
          <a:pPr latinLnBrk="1"/>
          <a:endParaRPr lang="ko-KR" altLang="en-US"/>
        </a:p>
      </dgm:t>
    </dgm:pt>
    <dgm:pt modelId="{2BE05A5F-D328-404E-B8E3-6CDF175AE11F}">
      <dgm:prSet/>
      <dgm:spPr/>
      <dgm:t>
        <a:bodyPr/>
        <a:lstStyle/>
        <a:p>
          <a:pPr latinLnBrk="1"/>
          <a:r>
            <a:rPr lang="en-US" altLang="ko-KR" dirty="0" err="1"/>
            <a:t>Tracert,traceroute</a:t>
          </a:r>
          <a:endParaRPr lang="ko-KR" dirty="0"/>
        </a:p>
      </dgm:t>
    </dgm:pt>
    <dgm:pt modelId="{CE0C2396-6B92-4DEB-8304-9A041B5C5A56}" type="parTrans" cxnId="{263F2698-93FF-425C-B68E-67A688F2F205}">
      <dgm:prSet/>
      <dgm:spPr/>
      <dgm:t>
        <a:bodyPr/>
        <a:lstStyle/>
        <a:p>
          <a:pPr latinLnBrk="1"/>
          <a:endParaRPr lang="ko-KR" altLang="en-US"/>
        </a:p>
      </dgm:t>
    </dgm:pt>
    <dgm:pt modelId="{7BFF7422-C1E1-453E-A02A-B4717CE04A71}" type="sibTrans" cxnId="{263F2698-93FF-425C-B68E-67A688F2F205}">
      <dgm:prSet/>
      <dgm:spPr/>
      <dgm:t>
        <a:bodyPr/>
        <a:lstStyle/>
        <a:p>
          <a:pPr latinLnBrk="1"/>
          <a:endParaRPr lang="ko-KR" altLang="en-US"/>
        </a:p>
      </dgm:t>
    </dgm:pt>
    <dgm:pt modelId="{6CD0628B-170A-446E-A03C-9A0FE6ACC16C}">
      <dgm:prSet/>
      <dgm:spPr/>
      <dgm:t>
        <a:bodyPr/>
        <a:lstStyle/>
        <a:p>
          <a:pPr latinLnBrk="1"/>
          <a:r>
            <a:rPr lang="en-US" altLang="ko-KR" dirty="0" err="1"/>
            <a:t>hping</a:t>
          </a:r>
          <a:endParaRPr lang="ko-KR" dirty="0"/>
        </a:p>
      </dgm:t>
    </dgm:pt>
    <dgm:pt modelId="{001DC91E-56BB-4117-9C99-80CE10E33B3D}" type="parTrans" cxnId="{B2284BCD-944E-498D-A909-F6C683A36A15}">
      <dgm:prSet/>
      <dgm:spPr/>
      <dgm:t>
        <a:bodyPr/>
        <a:lstStyle/>
        <a:p>
          <a:pPr latinLnBrk="1"/>
          <a:endParaRPr lang="ko-KR" altLang="en-US"/>
        </a:p>
      </dgm:t>
    </dgm:pt>
    <dgm:pt modelId="{E28C46DE-C057-46FD-AA94-31026EFAA50B}" type="sibTrans" cxnId="{B2284BCD-944E-498D-A909-F6C683A36A15}">
      <dgm:prSet/>
      <dgm:spPr/>
      <dgm:t>
        <a:bodyPr/>
        <a:lstStyle/>
        <a:p>
          <a:pPr latinLnBrk="1"/>
          <a:endParaRPr lang="ko-KR" altLang="en-US"/>
        </a:p>
      </dgm:t>
    </dgm:pt>
    <dgm:pt modelId="{E59F0B79-E2D7-4909-B637-5338B74AC157}" type="pres">
      <dgm:prSet presAssocID="{CFDA8416-6EBC-4D34-9398-1B3515E7BF36}" presName="linear" presStyleCnt="0">
        <dgm:presLayoutVars>
          <dgm:animLvl val="lvl"/>
          <dgm:resizeHandles val="exact"/>
        </dgm:presLayoutVars>
      </dgm:prSet>
      <dgm:spPr/>
    </dgm:pt>
    <dgm:pt modelId="{9E0A2F73-D8DC-4C08-875F-078E4777F2D2}" type="pres">
      <dgm:prSet presAssocID="{957DCE76-17A1-4498-AA19-7A4DA36CC79B}" presName="parentText" presStyleLbl="node1" presStyleIdx="0" presStyleCnt="4" custLinFactNeighborX="-1018">
        <dgm:presLayoutVars>
          <dgm:chMax val="0"/>
          <dgm:bulletEnabled val="1"/>
        </dgm:presLayoutVars>
      </dgm:prSet>
      <dgm:spPr/>
    </dgm:pt>
    <dgm:pt modelId="{041A9555-26AE-4B45-BB48-1A35F6A443AA}" type="pres">
      <dgm:prSet presAssocID="{73BEF695-E90F-4A63-A071-5024C7934B23}" presName="spacer" presStyleCnt="0"/>
      <dgm:spPr/>
    </dgm:pt>
    <dgm:pt modelId="{DACA1DB4-A6B3-4B5D-85B5-1624E09473F3}" type="pres">
      <dgm:prSet presAssocID="{44558355-A1DA-449E-89F0-A8A6DDF7644E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A557233C-277D-45B1-A5B1-AE15C94DDD5A}" type="pres">
      <dgm:prSet presAssocID="{0354DD65-6A23-4240-8CEF-963247AA0DB7}" presName="spacer" presStyleCnt="0"/>
      <dgm:spPr/>
    </dgm:pt>
    <dgm:pt modelId="{B49A7F39-228F-4E31-9428-72C851B3658D}" type="pres">
      <dgm:prSet presAssocID="{2BE05A5F-D328-404E-B8E3-6CDF175AE11F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2F942022-ED43-4CAC-BF30-AFCB1C7DFD74}" type="pres">
      <dgm:prSet presAssocID="{7BFF7422-C1E1-453E-A02A-B4717CE04A71}" presName="spacer" presStyleCnt="0"/>
      <dgm:spPr/>
    </dgm:pt>
    <dgm:pt modelId="{8978AF5C-5D5F-4D74-A5A1-EC92C773743C}" type="pres">
      <dgm:prSet presAssocID="{6CD0628B-170A-446E-A03C-9A0FE6ACC16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8B89A700-F9AE-4A11-AD55-4BD8AFC4AA1B}" type="presOf" srcId="{44558355-A1DA-449E-89F0-A8A6DDF7644E}" destId="{DACA1DB4-A6B3-4B5D-85B5-1624E09473F3}" srcOrd="0" destOrd="0" presId="urn:microsoft.com/office/officeart/2005/8/layout/vList2"/>
    <dgm:cxn modelId="{263F2698-93FF-425C-B68E-67A688F2F205}" srcId="{CFDA8416-6EBC-4D34-9398-1B3515E7BF36}" destId="{2BE05A5F-D328-404E-B8E3-6CDF175AE11F}" srcOrd="2" destOrd="0" parTransId="{CE0C2396-6B92-4DEB-8304-9A041B5C5A56}" sibTransId="{7BFF7422-C1E1-453E-A02A-B4717CE04A71}"/>
    <dgm:cxn modelId="{B2284BCD-944E-498D-A909-F6C683A36A15}" srcId="{CFDA8416-6EBC-4D34-9398-1B3515E7BF36}" destId="{6CD0628B-170A-446E-A03C-9A0FE6ACC16C}" srcOrd="3" destOrd="0" parTransId="{001DC91E-56BB-4117-9C99-80CE10E33B3D}" sibTransId="{E28C46DE-C057-46FD-AA94-31026EFAA50B}"/>
    <dgm:cxn modelId="{001B7A98-4A48-40E1-A9C6-B7B15F59C7F9}" type="presOf" srcId="{2BE05A5F-D328-404E-B8E3-6CDF175AE11F}" destId="{B49A7F39-228F-4E31-9428-72C851B3658D}" srcOrd="0" destOrd="0" presId="urn:microsoft.com/office/officeart/2005/8/layout/vList2"/>
    <dgm:cxn modelId="{42473866-18D6-43EF-8519-B093F2F03A35}" type="presOf" srcId="{CFDA8416-6EBC-4D34-9398-1B3515E7BF36}" destId="{E59F0B79-E2D7-4909-B637-5338B74AC157}" srcOrd="0" destOrd="0" presId="urn:microsoft.com/office/officeart/2005/8/layout/vList2"/>
    <dgm:cxn modelId="{BD9DC385-DFA6-4FA6-A60E-8B2A58A17726}" srcId="{CFDA8416-6EBC-4D34-9398-1B3515E7BF36}" destId="{44558355-A1DA-449E-89F0-A8A6DDF7644E}" srcOrd="1" destOrd="0" parTransId="{1C7BB359-CB87-417E-9CFF-E00515B118A6}" sibTransId="{0354DD65-6A23-4240-8CEF-963247AA0DB7}"/>
    <dgm:cxn modelId="{FFFDFCF1-08B8-4EF6-ADB4-F59B36793420}" type="presOf" srcId="{957DCE76-17A1-4498-AA19-7A4DA36CC79B}" destId="{9E0A2F73-D8DC-4C08-875F-078E4777F2D2}" srcOrd="0" destOrd="0" presId="urn:microsoft.com/office/officeart/2005/8/layout/vList2"/>
    <dgm:cxn modelId="{9AA90CEA-5544-4649-8B3B-DADF761A9B33}" srcId="{CFDA8416-6EBC-4D34-9398-1B3515E7BF36}" destId="{957DCE76-17A1-4498-AA19-7A4DA36CC79B}" srcOrd="0" destOrd="0" parTransId="{A0F24F8A-8D0E-454B-8059-9ADCD0DFD26D}" sibTransId="{73BEF695-E90F-4A63-A071-5024C7934B23}"/>
    <dgm:cxn modelId="{A913C126-2D77-4C1B-B093-F3D83CA7F308}" type="presOf" srcId="{6CD0628B-170A-446E-A03C-9A0FE6ACC16C}" destId="{8978AF5C-5D5F-4D74-A5A1-EC92C773743C}" srcOrd="0" destOrd="0" presId="urn:microsoft.com/office/officeart/2005/8/layout/vList2"/>
    <dgm:cxn modelId="{6E444D72-2B38-448E-9E4C-DB91B6B26B74}" type="presParOf" srcId="{E59F0B79-E2D7-4909-B637-5338B74AC157}" destId="{9E0A2F73-D8DC-4C08-875F-078E4777F2D2}" srcOrd="0" destOrd="0" presId="urn:microsoft.com/office/officeart/2005/8/layout/vList2"/>
    <dgm:cxn modelId="{5998D8A0-2204-4C54-B41B-137E4F1D61C0}" type="presParOf" srcId="{E59F0B79-E2D7-4909-B637-5338B74AC157}" destId="{041A9555-26AE-4B45-BB48-1A35F6A443AA}" srcOrd="1" destOrd="0" presId="urn:microsoft.com/office/officeart/2005/8/layout/vList2"/>
    <dgm:cxn modelId="{9997DE44-A196-430D-A8BA-7EB89BD9D8E9}" type="presParOf" srcId="{E59F0B79-E2D7-4909-B637-5338B74AC157}" destId="{DACA1DB4-A6B3-4B5D-85B5-1624E09473F3}" srcOrd="2" destOrd="0" presId="urn:microsoft.com/office/officeart/2005/8/layout/vList2"/>
    <dgm:cxn modelId="{16292EFA-43FE-47BD-A513-0F479878F165}" type="presParOf" srcId="{E59F0B79-E2D7-4909-B637-5338B74AC157}" destId="{A557233C-277D-45B1-A5B1-AE15C94DDD5A}" srcOrd="3" destOrd="0" presId="urn:microsoft.com/office/officeart/2005/8/layout/vList2"/>
    <dgm:cxn modelId="{051CE3E3-6C9D-4CA3-8F95-82624B796495}" type="presParOf" srcId="{E59F0B79-E2D7-4909-B637-5338B74AC157}" destId="{B49A7F39-228F-4E31-9428-72C851B3658D}" srcOrd="4" destOrd="0" presId="urn:microsoft.com/office/officeart/2005/8/layout/vList2"/>
    <dgm:cxn modelId="{0AD80B37-73E5-48EB-8CE6-70B4B89907E9}" type="presParOf" srcId="{E59F0B79-E2D7-4909-B637-5338B74AC157}" destId="{2F942022-ED43-4CAC-BF30-AFCB1C7DFD74}" srcOrd="5" destOrd="0" presId="urn:microsoft.com/office/officeart/2005/8/layout/vList2"/>
    <dgm:cxn modelId="{961A94C4-9F72-4248-9786-4769C0322EBB}" type="presParOf" srcId="{E59F0B79-E2D7-4909-B637-5338B74AC157}" destId="{8978AF5C-5D5F-4D74-A5A1-EC92C773743C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A469633-4D2A-40E1-BE5F-6BB2EC0EEE4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DCDAB051-A4C8-4E7A-A07C-9DF08BFA1DFB}">
      <dgm:prSet/>
      <dgm:spPr/>
      <dgm:t>
        <a:bodyPr/>
        <a:lstStyle/>
        <a:p>
          <a:pPr latinLnBrk="1"/>
          <a:r>
            <a:rPr lang="en-US" dirty="0"/>
            <a:t>Traceroute, </a:t>
          </a:r>
          <a:r>
            <a:rPr lang="en-US" dirty="0" err="1"/>
            <a:t>tracert</a:t>
          </a:r>
          <a:r>
            <a:rPr lang="en-US" dirty="0"/>
            <a:t> (NAT)</a:t>
          </a:r>
          <a:endParaRPr lang="ko-KR" dirty="0"/>
        </a:p>
      </dgm:t>
    </dgm:pt>
    <dgm:pt modelId="{8D08E446-4C9F-4A11-9BE6-183BD2AF626A}" type="parTrans" cxnId="{A3DBA38B-9BD7-4881-8EEE-8370D9280679}">
      <dgm:prSet/>
      <dgm:spPr/>
      <dgm:t>
        <a:bodyPr/>
        <a:lstStyle/>
        <a:p>
          <a:pPr latinLnBrk="1"/>
          <a:endParaRPr lang="ko-KR" altLang="en-US"/>
        </a:p>
      </dgm:t>
    </dgm:pt>
    <dgm:pt modelId="{CD28C081-7809-4672-8887-67DC0833D73C}" type="sibTrans" cxnId="{A3DBA38B-9BD7-4881-8EEE-8370D9280679}">
      <dgm:prSet/>
      <dgm:spPr/>
      <dgm:t>
        <a:bodyPr/>
        <a:lstStyle/>
        <a:p>
          <a:pPr latinLnBrk="1"/>
          <a:endParaRPr lang="ko-KR" altLang="en-US"/>
        </a:p>
      </dgm:t>
    </dgm:pt>
    <dgm:pt modelId="{BDFE6965-712F-489D-B75E-273EC904A4C2}" type="pres">
      <dgm:prSet presAssocID="{DA469633-4D2A-40E1-BE5F-6BB2EC0EEE49}" presName="linear" presStyleCnt="0">
        <dgm:presLayoutVars>
          <dgm:animLvl val="lvl"/>
          <dgm:resizeHandles val="exact"/>
        </dgm:presLayoutVars>
      </dgm:prSet>
      <dgm:spPr/>
    </dgm:pt>
    <dgm:pt modelId="{0DEC2FFE-A9C9-41DF-8DF9-2E3C3C675882}" type="pres">
      <dgm:prSet presAssocID="{DCDAB051-A4C8-4E7A-A07C-9DF08BFA1DFB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C21A6B33-EAED-4691-96D6-D79C1451B793}" type="presOf" srcId="{DA469633-4D2A-40E1-BE5F-6BB2EC0EEE49}" destId="{BDFE6965-712F-489D-B75E-273EC904A4C2}" srcOrd="0" destOrd="0" presId="urn:microsoft.com/office/officeart/2005/8/layout/vList2"/>
    <dgm:cxn modelId="{A3DBA38B-9BD7-4881-8EEE-8370D9280679}" srcId="{DA469633-4D2A-40E1-BE5F-6BB2EC0EEE49}" destId="{DCDAB051-A4C8-4E7A-A07C-9DF08BFA1DFB}" srcOrd="0" destOrd="0" parTransId="{8D08E446-4C9F-4A11-9BE6-183BD2AF626A}" sibTransId="{CD28C081-7809-4672-8887-67DC0833D73C}"/>
    <dgm:cxn modelId="{7BC4B059-8446-4B2A-9964-94CBF654381F}" type="presOf" srcId="{DCDAB051-A4C8-4E7A-A07C-9DF08BFA1DFB}" destId="{0DEC2FFE-A9C9-41DF-8DF9-2E3C3C675882}" srcOrd="0" destOrd="0" presId="urn:microsoft.com/office/officeart/2005/8/layout/vList2"/>
    <dgm:cxn modelId="{0EB3EEAB-08EA-43F0-86B4-71CDC6B71C4E}" type="presParOf" srcId="{BDFE6965-712F-489D-B75E-273EC904A4C2}" destId="{0DEC2FFE-A9C9-41DF-8DF9-2E3C3C675882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9FA538F1-5389-4DF4-8480-3A9C2D9241F2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621AADA-6A7D-46EF-BB22-C2682C487FB9}">
      <dgm:prSet/>
      <dgm:spPr/>
      <dgm:t>
        <a:bodyPr/>
        <a:lstStyle/>
        <a:p>
          <a:pPr latinLnBrk="1"/>
          <a:r>
            <a:rPr lang="en-US" dirty="0"/>
            <a:t>Traceroute, </a:t>
          </a:r>
          <a:r>
            <a:rPr lang="en-US" dirty="0" err="1"/>
            <a:t>tracert</a:t>
          </a:r>
          <a:r>
            <a:rPr lang="en-US" dirty="0"/>
            <a:t> (bridge)</a:t>
          </a:r>
          <a:endParaRPr lang="ko-KR" dirty="0"/>
        </a:p>
      </dgm:t>
    </dgm:pt>
    <dgm:pt modelId="{09AA2F4F-59CE-4B13-897F-59DE06012034}" type="parTrans" cxnId="{1F677FF9-9B18-4F64-B3C6-3753B966ACA2}">
      <dgm:prSet/>
      <dgm:spPr/>
      <dgm:t>
        <a:bodyPr/>
        <a:lstStyle/>
        <a:p>
          <a:pPr latinLnBrk="1"/>
          <a:endParaRPr lang="ko-KR" altLang="en-US"/>
        </a:p>
      </dgm:t>
    </dgm:pt>
    <dgm:pt modelId="{3BB49B8B-53D5-432F-BB17-7ECCFEE062EA}" type="sibTrans" cxnId="{1F677FF9-9B18-4F64-B3C6-3753B966ACA2}">
      <dgm:prSet/>
      <dgm:spPr/>
      <dgm:t>
        <a:bodyPr/>
        <a:lstStyle/>
        <a:p>
          <a:pPr latinLnBrk="1"/>
          <a:endParaRPr lang="ko-KR" altLang="en-US"/>
        </a:p>
      </dgm:t>
    </dgm:pt>
    <dgm:pt modelId="{EAE08497-BA8B-4396-A532-C8E2973E5B69}" type="pres">
      <dgm:prSet presAssocID="{9FA538F1-5389-4DF4-8480-3A9C2D9241F2}" presName="linear" presStyleCnt="0">
        <dgm:presLayoutVars>
          <dgm:animLvl val="lvl"/>
          <dgm:resizeHandles val="exact"/>
        </dgm:presLayoutVars>
      </dgm:prSet>
      <dgm:spPr/>
    </dgm:pt>
    <dgm:pt modelId="{323D8D1A-B7E5-4BF8-AA1F-EBB342138520}" type="pres">
      <dgm:prSet presAssocID="{8621AADA-6A7D-46EF-BB22-C2682C487FB9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1F677FF9-9B18-4F64-B3C6-3753B966ACA2}" srcId="{9FA538F1-5389-4DF4-8480-3A9C2D9241F2}" destId="{8621AADA-6A7D-46EF-BB22-C2682C487FB9}" srcOrd="0" destOrd="0" parTransId="{09AA2F4F-59CE-4B13-897F-59DE06012034}" sibTransId="{3BB49B8B-53D5-432F-BB17-7ECCFEE062EA}"/>
    <dgm:cxn modelId="{D1CE3226-9A5C-4217-8831-E566E1708DF3}" type="presOf" srcId="{8621AADA-6A7D-46EF-BB22-C2682C487FB9}" destId="{323D8D1A-B7E5-4BF8-AA1F-EBB342138520}" srcOrd="0" destOrd="0" presId="urn:microsoft.com/office/officeart/2005/8/layout/vList2"/>
    <dgm:cxn modelId="{F2581865-4FF5-4492-96CB-F60E8B4E8C41}" type="presOf" srcId="{9FA538F1-5389-4DF4-8480-3A9C2D9241F2}" destId="{EAE08497-BA8B-4396-A532-C8E2973E5B69}" srcOrd="0" destOrd="0" presId="urn:microsoft.com/office/officeart/2005/8/layout/vList2"/>
    <dgm:cxn modelId="{964BE247-3610-4CE1-BC2E-E9CBA711CB27}" type="presParOf" srcId="{EAE08497-BA8B-4396-A532-C8E2973E5B69}" destId="{323D8D1A-B7E5-4BF8-AA1F-EBB342138520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E9EDC19-8BA5-4A42-916F-76EE71260E1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pPr latinLnBrk="1"/>
          <a:endParaRPr lang="ko-KR" altLang="en-US"/>
        </a:p>
      </dgm:t>
    </dgm:pt>
    <dgm:pt modelId="{0F8851B1-747A-49D5-9004-3C7BA52B73A0}">
      <dgm:prSet/>
      <dgm:spPr/>
      <dgm:t>
        <a:bodyPr/>
        <a:lstStyle/>
        <a:p>
          <a:pPr latinLnBrk="1"/>
          <a:r>
            <a:rPr lang="en-US"/>
            <a:t>hping</a:t>
          </a:r>
          <a:endParaRPr lang="ko-KR"/>
        </a:p>
      </dgm:t>
    </dgm:pt>
    <dgm:pt modelId="{86C14D56-80A6-472C-8954-EF3C430006CD}" type="parTrans" cxnId="{3848C607-7FC7-4AA5-91BD-3750D8BC2A9E}">
      <dgm:prSet/>
      <dgm:spPr/>
      <dgm:t>
        <a:bodyPr/>
        <a:lstStyle/>
        <a:p>
          <a:pPr latinLnBrk="1"/>
          <a:endParaRPr lang="ko-KR" altLang="en-US"/>
        </a:p>
      </dgm:t>
    </dgm:pt>
    <dgm:pt modelId="{CE8228F8-36A8-46EE-AFC1-EDDFE58BA27A}" type="sibTrans" cxnId="{3848C607-7FC7-4AA5-91BD-3750D8BC2A9E}">
      <dgm:prSet/>
      <dgm:spPr/>
      <dgm:t>
        <a:bodyPr/>
        <a:lstStyle/>
        <a:p>
          <a:pPr latinLnBrk="1"/>
          <a:endParaRPr lang="ko-KR" altLang="en-US"/>
        </a:p>
      </dgm:t>
    </dgm:pt>
    <dgm:pt modelId="{4DCAE4FD-33DE-4261-9D84-11924A0EB43F}" type="pres">
      <dgm:prSet presAssocID="{EE9EDC19-8BA5-4A42-916F-76EE71260E17}" presName="linear" presStyleCnt="0">
        <dgm:presLayoutVars>
          <dgm:animLvl val="lvl"/>
          <dgm:resizeHandles val="exact"/>
        </dgm:presLayoutVars>
      </dgm:prSet>
      <dgm:spPr/>
    </dgm:pt>
    <dgm:pt modelId="{E9F4A2BB-0F80-44E6-91A9-98231C001C88}" type="pres">
      <dgm:prSet presAssocID="{0F8851B1-747A-49D5-9004-3C7BA52B73A0}" presName="parentText" presStyleLbl="node1" presStyleIdx="0" presStyleCnt="1">
        <dgm:presLayoutVars>
          <dgm:chMax val="0"/>
          <dgm:bulletEnabled val="1"/>
        </dgm:presLayoutVars>
      </dgm:prSet>
      <dgm:spPr/>
    </dgm:pt>
  </dgm:ptLst>
  <dgm:cxnLst>
    <dgm:cxn modelId="{C09C22E8-693A-4A52-8A06-395FC4BF2B99}" type="presOf" srcId="{0F8851B1-747A-49D5-9004-3C7BA52B73A0}" destId="{E9F4A2BB-0F80-44E6-91A9-98231C001C88}" srcOrd="0" destOrd="0" presId="urn:microsoft.com/office/officeart/2005/8/layout/vList2"/>
    <dgm:cxn modelId="{130891F3-3D10-4537-8E87-541A27FFF8B5}" type="presOf" srcId="{EE9EDC19-8BA5-4A42-916F-76EE71260E17}" destId="{4DCAE4FD-33DE-4261-9D84-11924A0EB43F}" srcOrd="0" destOrd="0" presId="urn:microsoft.com/office/officeart/2005/8/layout/vList2"/>
    <dgm:cxn modelId="{3848C607-7FC7-4AA5-91BD-3750D8BC2A9E}" srcId="{EE9EDC19-8BA5-4A42-916F-76EE71260E17}" destId="{0F8851B1-747A-49D5-9004-3C7BA52B73A0}" srcOrd="0" destOrd="0" parTransId="{86C14D56-80A6-472C-8954-EF3C430006CD}" sibTransId="{CE8228F8-36A8-46EE-AFC1-EDDFE58BA27A}"/>
    <dgm:cxn modelId="{086990E6-FE99-4677-937E-61386AC2E4C6}" type="presParOf" srcId="{4DCAE4FD-33DE-4261-9D84-11924A0EB43F}" destId="{E9F4A2BB-0F80-44E6-91A9-98231C001C88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6035C-0D46-42CD-A20C-440B9D6E1DF5}">
      <dsp:nvSpPr>
        <dsp:cNvPr id="0" name=""/>
        <dsp:cNvSpPr/>
      </dsp:nvSpPr>
      <dsp:spPr>
        <a:xfrm rot="10800000">
          <a:off x="331390" y="0"/>
          <a:ext cx="9852819" cy="1325563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84536" tIns="179070" rIns="334264" bIns="179070" numCol="1" spcCol="1270" anchor="ctr" anchorCtr="0">
          <a:noAutofit/>
        </a:bodyPr>
        <a:lstStyle/>
        <a:p>
          <a:pPr marL="0" lvl="0" indent="0" algn="ct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초기 </a:t>
          </a:r>
          <a:r>
            <a:rPr lang="ko-KR" altLang="en-US" sz="4700" kern="1200" dirty="0" err="1"/>
            <a:t>세팅및</a:t>
          </a:r>
          <a:r>
            <a:rPr lang="ko-KR" altLang="en-US" sz="4700" kern="1200" dirty="0"/>
            <a:t> 정보수집</a:t>
          </a:r>
          <a:endParaRPr lang="ko-KR" sz="4700" kern="1200" dirty="0"/>
        </a:p>
      </dsp:txBody>
      <dsp:txXfrm rot="10800000">
        <a:off x="662781" y="0"/>
        <a:ext cx="9521428" cy="1325563"/>
      </dsp:txXfrm>
    </dsp:sp>
    <dsp:sp modelId="{2A77B17D-7145-4B38-8E33-205AE9A10703}">
      <dsp:nvSpPr>
        <dsp:cNvPr id="0" name=""/>
        <dsp:cNvSpPr/>
      </dsp:nvSpPr>
      <dsp:spPr>
        <a:xfrm>
          <a:off x="203640" y="0"/>
          <a:ext cx="1325563" cy="1325563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6000" b="-1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0A2F73-D8DC-4C08-875F-078E4777F2D2}">
      <dsp:nvSpPr>
        <dsp:cNvPr id="0" name=""/>
        <dsp:cNvSpPr/>
      </dsp:nvSpPr>
      <dsp:spPr>
        <a:xfrm>
          <a:off x="0" y="29708"/>
          <a:ext cx="10515600" cy="10038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설치</a:t>
          </a:r>
          <a:endParaRPr lang="ko-KR" sz="3200" kern="1200" dirty="0"/>
        </a:p>
      </dsp:txBody>
      <dsp:txXfrm>
        <a:off x="49004" y="78712"/>
        <a:ext cx="10417592" cy="905852"/>
      </dsp:txXfrm>
    </dsp:sp>
    <dsp:sp modelId="{DACA1DB4-A6B3-4B5D-85B5-1624E09473F3}">
      <dsp:nvSpPr>
        <dsp:cNvPr id="0" name=""/>
        <dsp:cNvSpPr/>
      </dsp:nvSpPr>
      <dsp:spPr>
        <a:xfrm>
          <a:off x="0" y="1125728"/>
          <a:ext cx="10515600" cy="10038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3200" kern="1200" dirty="0"/>
            <a:t>설정 수정</a:t>
          </a:r>
          <a:endParaRPr lang="ko-KR" sz="3200" kern="1200" dirty="0"/>
        </a:p>
      </dsp:txBody>
      <dsp:txXfrm>
        <a:off x="49004" y="1174732"/>
        <a:ext cx="10417592" cy="905852"/>
      </dsp:txXfrm>
    </dsp:sp>
    <dsp:sp modelId="{B49A7F39-228F-4E31-9428-72C851B3658D}">
      <dsp:nvSpPr>
        <dsp:cNvPr id="0" name=""/>
        <dsp:cNvSpPr/>
      </dsp:nvSpPr>
      <dsp:spPr>
        <a:xfrm>
          <a:off x="0" y="2221749"/>
          <a:ext cx="10515600" cy="10038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 err="1"/>
            <a:t>Tracert,traceroute</a:t>
          </a:r>
          <a:endParaRPr lang="ko-KR" sz="3200" kern="1200" dirty="0"/>
        </a:p>
      </dsp:txBody>
      <dsp:txXfrm>
        <a:off x="49004" y="2270753"/>
        <a:ext cx="10417592" cy="905852"/>
      </dsp:txXfrm>
    </dsp:sp>
    <dsp:sp modelId="{8978AF5C-5D5F-4D74-A5A1-EC92C773743C}">
      <dsp:nvSpPr>
        <dsp:cNvPr id="0" name=""/>
        <dsp:cNvSpPr/>
      </dsp:nvSpPr>
      <dsp:spPr>
        <a:xfrm>
          <a:off x="0" y="3317769"/>
          <a:ext cx="10515600" cy="10038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200" kern="1200" dirty="0" err="1"/>
            <a:t>hping</a:t>
          </a:r>
          <a:endParaRPr lang="ko-KR" sz="3200" kern="1200" dirty="0"/>
        </a:p>
      </dsp:txBody>
      <dsp:txXfrm>
        <a:off x="49004" y="3366773"/>
        <a:ext cx="10417592" cy="9058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EC2FFE-A9C9-41DF-8DF9-2E3C3C675882}">
      <dsp:nvSpPr>
        <dsp:cNvPr id="0" name=""/>
        <dsp:cNvSpPr/>
      </dsp:nvSpPr>
      <dsp:spPr>
        <a:xfrm>
          <a:off x="0" y="8751"/>
          <a:ext cx="10515600" cy="1308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Traceroute, </a:t>
          </a:r>
          <a:r>
            <a:rPr lang="en-US" sz="4300" kern="1200" dirty="0" err="1"/>
            <a:t>tracert</a:t>
          </a:r>
          <a:r>
            <a:rPr lang="en-US" sz="4300" kern="1200" dirty="0"/>
            <a:t> (NAT)</a:t>
          </a:r>
          <a:endParaRPr lang="ko-KR" sz="4300" kern="1200" dirty="0"/>
        </a:p>
      </dsp:txBody>
      <dsp:txXfrm>
        <a:off x="63854" y="72605"/>
        <a:ext cx="10387892" cy="1180351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23D8D1A-B7E5-4BF8-AA1F-EBB342138520}">
      <dsp:nvSpPr>
        <dsp:cNvPr id="0" name=""/>
        <dsp:cNvSpPr/>
      </dsp:nvSpPr>
      <dsp:spPr>
        <a:xfrm>
          <a:off x="0" y="8751"/>
          <a:ext cx="10515600" cy="1308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Traceroute, </a:t>
          </a:r>
          <a:r>
            <a:rPr lang="en-US" sz="4300" kern="1200" dirty="0" err="1"/>
            <a:t>tracert</a:t>
          </a:r>
          <a:r>
            <a:rPr lang="en-US" sz="4300" kern="1200" dirty="0"/>
            <a:t> (bridge)</a:t>
          </a:r>
          <a:endParaRPr lang="ko-KR" sz="4300" kern="1200" dirty="0"/>
        </a:p>
      </dsp:txBody>
      <dsp:txXfrm>
        <a:off x="63854" y="72605"/>
        <a:ext cx="10387892" cy="1180351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F4A2BB-0F80-44E6-91A9-98231C001C88}">
      <dsp:nvSpPr>
        <dsp:cNvPr id="0" name=""/>
        <dsp:cNvSpPr/>
      </dsp:nvSpPr>
      <dsp:spPr>
        <a:xfrm>
          <a:off x="0" y="8751"/>
          <a:ext cx="10515600" cy="130805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l" defTabSz="19113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/>
            <a:t>hping</a:t>
          </a:r>
          <a:endParaRPr lang="ko-KR" sz="4300" kern="1200"/>
        </a:p>
      </dsp:txBody>
      <dsp:txXfrm>
        <a:off x="63854" y="72605"/>
        <a:ext cx="10387892" cy="11803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3792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405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7969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403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15569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33894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942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318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6112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947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2005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837BB5-E7E0-46EF-A440-5F80658F33EE}" type="datetimeFigureOut">
              <a:rPr lang="ko-KR" altLang="en-US" smtClean="0"/>
              <a:t>2016-10-07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41981B-4068-4A47-987A-9325DD4531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5615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8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9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7" Type="http://schemas.openxmlformats.org/officeDocument/2006/relationships/image" Target="../media/image10.png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모의해킹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  <a:r>
              <a:rPr lang="ko-KR" altLang="en-US" dirty="0"/>
              <a:t>주차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4260799"/>
            <a:ext cx="9144000" cy="1655762"/>
          </a:xfrm>
        </p:spPr>
        <p:txBody>
          <a:bodyPr/>
          <a:lstStyle/>
          <a:p>
            <a:pPr algn="r"/>
            <a:r>
              <a:rPr lang="en-US" altLang="ko-KR"/>
              <a:t>201233437 </a:t>
            </a:r>
            <a:r>
              <a:rPr lang="ko-KR" altLang="en-US" dirty="0"/>
              <a:t>조재호</a:t>
            </a:r>
          </a:p>
        </p:txBody>
      </p:sp>
    </p:spTree>
    <p:extLst>
      <p:ext uri="{BB962C8B-B14F-4D97-AF65-F5344CB8AC3E}">
        <p14:creationId xmlns:p14="http://schemas.microsoft.com/office/powerpoint/2010/main" val="2296793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2143136894"/>
              </p:ext>
            </p:extLst>
          </p:nvPr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799468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434176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8788" y="924128"/>
            <a:ext cx="9474424" cy="502790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6037907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3991" y="1144690"/>
            <a:ext cx="9724017" cy="4351338"/>
          </a:xfrm>
          <a:prstGeom prst="rect">
            <a:avLst/>
          </a:prstGeom>
          <a:solidFill>
            <a:srgbClr val="000000">
              <a:shade val="95000"/>
            </a:srgbClr>
          </a:solidFill>
          <a:ln w="444500" cap="sq">
            <a:solidFill>
              <a:srgbClr val="000000"/>
            </a:solidFill>
            <a:miter lim="800000"/>
          </a:ln>
          <a:effectLst>
            <a:outerShdw blurRad="254000" dist="190500" dir="2700000" sy="90000" algn="bl" rotWithShape="0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648420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6383" y="903462"/>
            <a:ext cx="4791029" cy="430939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7879" y="2095630"/>
            <a:ext cx="5619750" cy="441960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23918496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/>
          <a:srcRect b="50408"/>
          <a:stretch/>
        </p:blipFill>
        <p:spPr>
          <a:xfrm>
            <a:off x="540166" y="415840"/>
            <a:ext cx="5599145" cy="27397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538" y="874797"/>
            <a:ext cx="9525000" cy="46863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2"/>
          <a:srcRect t="37477"/>
          <a:stretch/>
        </p:blipFill>
        <p:spPr>
          <a:xfrm>
            <a:off x="540166" y="5746083"/>
            <a:ext cx="5599145" cy="345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779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2662355691"/>
              </p:ext>
            </p:extLst>
          </p:nvPr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147766" y="1825625"/>
            <a:ext cx="989646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2048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다이어그램 5"/>
          <p:cNvGraphicFramePr/>
          <p:nvPr>
            <p:extLst>
              <p:ext uri="{D42A27DB-BD31-4B8C-83A1-F6EECF244321}">
                <p14:modId xmlns:p14="http://schemas.microsoft.com/office/powerpoint/2010/main" val="314681163"/>
              </p:ext>
            </p:extLst>
          </p:nvPr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1126959" y="1690688"/>
            <a:ext cx="9958137" cy="5008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3640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다이어그램 4"/>
          <p:cNvGraphicFramePr/>
          <p:nvPr/>
        </p:nvGraphicFramePr>
        <p:xfrm>
          <a:off x="838200" y="365125"/>
          <a:ext cx="10515600" cy="13255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838200" y="2269737"/>
            <a:ext cx="10515600" cy="346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6753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26</Words>
  <Application>Microsoft Office PowerPoint</Application>
  <PresentationFormat>와이드스크린</PresentationFormat>
  <Paragraphs>10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모의해킹 2주차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조재호</dc:creator>
  <cp:lastModifiedBy>조재호</cp:lastModifiedBy>
  <cp:revision>17</cp:revision>
  <dcterms:created xsi:type="dcterms:W3CDTF">2016-10-04T03:52:09Z</dcterms:created>
  <dcterms:modified xsi:type="dcterms:W3CDTF">2016-10-07T06:19:21Z</dcterms:modified>
</cp:coreProperties>
</file>

<file path=docProps/thumbnail.jpeg>
</file>